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1140" y="135255"/>
            <a:ext cx="11770995" cy="64985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7040" y="266065"/>
            <a:ext cx="11156315" cy="63258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03045" y="483870"/>
            <a:ext cx="9658350" cy="58908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4040" y="308610"/>
            <a:ext cx="10842625" cy="62401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9905" y="107950"/>
            <a:ext cx="11172190" cy="6642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6570" y="325120"/>
            <a:ext cx="11198860" cy="62071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4170" y="354965"/>
            <a:ext cx="11504295" cy="61480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895" y="86995"/>
            <a:ext cx="11721465" cy="67011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6080" y="0"/>
            <a:ext cx="11643360" cy="66909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8610" y="80010"/>
            <a:ext cx="11381105" cy="66986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237490"/>
            <a:ext cx="12045950" cy="63830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宽屏</PresentationFormat>
  <Paragraphs>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SimSun</vt:lpstr>
      <vt:lpstr>Wingdings</vt:lpstr>
      <vt:lpstr>DejaVu Sans</vt:lpstr>
      <vt:lpstr>Arial Unicode MS</vt:lpstr>
      <vt:lpstr>Arial Black</vt:lpstr>
      <vt:lpstr>Microsoft YaHei</vt:lpstr>
      <vt:lpstr>Droid Sans Fallback</vt:lpstr>
      <vt:lpstr>SimSun</vt:lpstr>
      <vt:lpstr>OpenSymbol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aa100418</dc:creator>
  <cp:lastModifiedBy>aa100418</cp:lastModifiedBy>
  <cp:revision>8</cp:revision>
  <dcterms:created xsi:type="dcterms:W3CDTF">2023-04-13T20:24:00Z</dcterms:created>
  <dcterms:modified xsi:type="dcterms:W3CDTF">2023-04-13T20:24:00Z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1033-11.1.0.11691</vt:lpwstr>
  </property>
  <property fmtid="{D5CDD505-2E9C-101B-9397-08002B2CF9AE}" pid="3" name="ICV">
    <vt:lpwstr/>
  </property>
</Properties>
</file>

<file path=docProps/thumbnail.jpeg>
</file>